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99" r:id="rId7"/>
    <p:sldId id="300" r:id="rId8"/>
    <p:sldId id="309" r:id="rId9"/>
    <p:sldId id="310" r:id="rId10"/>
    <p:sldId id="311" r:id="rId11"/>
    <p:sldId id="264" r:id="rId12"/>
    <p:sldId id="265" r:id="rId13"/>
    <p:sldId id="272" r:id="rId14"/>
    <p:sldId id="301" r:id="rId15"/>
    <p:sldId id="302" r:id="rId16"/>
    <p:sldId id="273" r:id="rId17"/>
    <p:sldId id="303" r:id="rId18"/>
    <p:sldId id="304" r:id="rId19"/>
    <p:sldId id="305" r:id="rId20"/>
    <p:sldId id="306" r:id="rId21"/>
    <p:sldId id="277" r:id="rId22"/>
    <p:sldId id="307" r:id="rId23"/>
    <p:sldId id="278" r:id="rId24"/>
    <p:sldId id="328" r:id="rId25"/>
    <p:sldId id="329" r:id="rId26"/>
    <p:sldId id="330" r:id="rId27"/>
    <p:sldId id="312" r:id="rId28"/>
    <p:sldId id="313" r:id="rId29"/>
    <p:sldId id="314" r:id="rId30"/>
    <p:sldId id="325" r:id="rId31"/>
    <p:sldId id="317" r:id="rId32"/>
    <p:sldId id="318" r:id="rId33"/>
    <p:sldId id="319" r:id="rId34"/>
    <p:sldId id="320" r:id="rId35"/>
    <p:sldId id="322" r:id="rId36"/>
    <p:sldId id="315" r:id="rId37"/>
    <p:sldId id="316" r:id="rId38"/>
    <p:sldId id="323" r:id="rId39"/>
    <p:sldId id="324" r:id="rId40"/>
    <p:sldId id="326" r:id="rId41"/>
    <p:sldId id="327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295" r:id="rId50"/>
    <p:sldId id="338" r:id="rId51"/>
    <p:sldId id="339" r:id="rId52"/>
    <p:sldId id="340" r:id="rId53"/>
    <p:sldId id="34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33" autoAdjust="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6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C4746-AF63-4EC5-B1E0-765D0E75559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2C54-82B2-4FE4-927D-887BEC09D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8191"/>
            <a:ext cx="9144000" cy="6221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517"/>
            <a:ext cx="9144000" cy="656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517"/>
            <a:ext cx="9144000" cy="656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517"/>
            <a:ext cx="9144000" cy="656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p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-conte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614" y="0"/>
            <a:ext cx="74667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m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517"/>
            <a:ext cx="9144000" cy="656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6447"/>
            <a:ext cx="9144000" cy="64851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31" y="0"/>
            <a:ext cx="89337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8191"/>
            <a:ext cx="9144000" cy="62216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8191"/>
            <a:ext cx="9144000" cy="62216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8191"/>
            <a:ext cx="9144000" cy="622161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8191"/>
            <a:ext cx="9144000" cy="62216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p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517"/>
            <a:ext cx="9144000" cy="656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t boh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31" y="0"/>
            <a:ext cx="89337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m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p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31" y="0"/>
            <a:ext cx="89337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31" y="0"/>
            <a:ext cx="89337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31" y="0"/>
            <a:ext cx="89337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517"/>
            <a:ext cx="9144000" cy="656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95"/>
            <a:ext cx="9144000" cy="661401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i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630"/>
            <a:ext cx="9144000" cy="660273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i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630"/>
            <a:ext cx="9144000" cy="660273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i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660273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630"/>
            <a:ext cx="9144000" cy="660273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s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5461"/>
            <a:ext cx="9144000" cy="562707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51"/>
            <a:ext cx="9144000" cy="684089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rn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5383"/>
            <a:ext cx="9144000" cy="622161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rn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8191"/>
            <a:ext cx="9144000" cy="6221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01"/>
            <a:ext cx="9144000" cy="608079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che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05"/>
            <a:ext cx="9144000" cy="684658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-gi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5276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lo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01"/>
            <a:ext cx="9144000" cy="60807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517"/>
            <a:ext cx="9144000" cy="6568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517"/>
            <a:ext cx="9144000" cy="65689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Sony</cp:lastModifiedBy>
  <cp:revision>84</cp:revision>
  <dcterms:created xsi:type="dcterms:W3CDTF">2011-12-10T04:57:06Z</dcterms:created>
  <dcterms:modified xsi:type="dcterms:W3CDTF">2014-02-24T17:02:25Z</dcterms:modified>
</cp:coreProperties>
</file>